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75" r:id="rId5"/>
    <p:sldId id="260" r:id="rId6"/>
    <p:sldId id="257" r:id="rId7"/>
    <p:sldId id="258" r:id="rId8"/>
    <p:sldId id="259" r:id="rId9"/>
    <p:sldId id="262" r:id="rId10"/>
    <p:sldId id="261" r:id="rId11"/>
    <p:sldId id="263" r:id="rId12"/>
    <p:sldId id="265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660"/>
  </p:normalViewPr>
  <p:slideViewPr>
    <p:cSldViewPr snapToGrid="0">
      <p:cViewPr>
        <p:scale>
          <a:sx n="77" d="100"/>
          <a:sy n="77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7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4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4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9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9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14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5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2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5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701CC-2E45-469A-BBE2-58B46D5467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7A369-CB0E-4985-9958-FE02780E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8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13164" y="0"/>
            <a:ext cx="8977745" cy="116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task1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25" y="876821"/>
            <a:ext cx="9258222" cy="5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776373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0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23973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8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" y="471573"/>
            <a:ext cx="11251339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3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5" y="342636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6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19" y="652602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7" y="365088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42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1" y="646442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6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3" y="622996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7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0" y="470597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3" y="669888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8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52" y="364927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3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13164" y="0"/>
            <a:ext cx="8977745" cy="116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task3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1" y="991229"/>
            <a:ext cx="9018740" cy="50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63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13164" y="0"/>
            <a:ext cx="8977745" cy="116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task4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48" y="1163637"/>
            <a:ext cx="8803520" cy="49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3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2" y="452610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0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2297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57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7" y="264720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7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22" y="277246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3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4" y="452610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48" y="352402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4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3164" y="0"/>
            <a:ext cx="8977745" cy="1163637"/>
          </a:xfrm>
        </p:spPr>
        <p:txBody>
          <a:bodyPr/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1163637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2" y="458873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3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8" y="708255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8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62073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3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98573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3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</Words>
  <Application>Microsoft Office PowerPoint</Application>
  <PresentationFormat>Widescreen</PresentationFormat>
  <Paragraphs>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task2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task1</dc:title>
  <dc:creator>Orange</dc:creator>
  <cp:lastModifiedBy>Orange</cp:lastModifiedBy>
  <cp:revision>5</cp:revision>
  <dcterms:created xsi:type="dcterms:W3CDTF">2024-07-15T16:06:16Z</dcterms:created>
  <dcterms:modified xsi:type="dcterms:W3CDTF">2024-07-15T17:02:55Z</dcterms:modified>
</cp:coreProperties>
</file>